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D6C45-1B65-B94B-9F42-FE2FCC0C6457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FC247-FD4B-3F4E-BD15-C292F513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5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295. </a:t>
            </a:r>
            <a:r>
              <a:rPr lang="en-US" b="1" i="1" dirty="0" err="1" smtClean="0"/>
              <a:t>Abelmoschus</a:t>
            </a:r>
            <a:r>
              <a:rPr lang="en-US" b="1" i="1" dirty="0" smtClean="0"/>
              <a:t> </a:t>
            </a:r>
            <a:r>
              <a:rPr lang="en-US" b="1" i="1" dirty="0" err="1" smtClean="0"/>
              <a:t>esculentus</a:t>
            </a:r>
            <a:r>
              <a:rPr lang="en-US" b="1" i="1" dirty="0" smtClean="0"/>
              <a:t> </a:t>
            </a:r>
            <a:r>
              <a:rPr lang="en-US" b="1" i="0" dirty="0" smtClean="0"/>
              <a:t>(L.)</a:t>
            </a:r>
            <a:r>
              <a:rPr lang="en-US" b="1" i="0" baseline="0" dirty="0" smtClean="0"/>
              <a:t> </a:t>
            </a:r>
            <a:r>
              <a:rPr lang="en-US" b="1" i="0" baseline="0" dirty="0" err="1" smtClean="0"/>
              <a:t>Moench</a:t>
            </a:r>
            <a:r>
              <a:rPr lang="en-US" b="1" i="0" baseline="0" dirty="0" smtClean="0"/>
              <a:t>. </a:t>
            </a:r>
            <a:r>
              <a:rPr lang="en-US" b="1" i="1" dirty="0" smtClean="0"/>
              <a:t> </a:t>
            </a:r>
            <a:r>
              <a:rPr lang="en-US" dirty="0" smtClean="0"/>
              <a:t>Okra</a:t>
            </a:r>
            <a:r>
              <a:rPr lang="en-US" dirty="0" smtClean="0"/>
              <a:t>.</a:t>
            </a:r>
            <a:r>
              <a:rPr lang="en-US" baseline="0" dirty="0" smtClean="0"/>
              <a:t> Pod surface exhibits multicellular  </a:t>
            </a:r>
            <a:r>
              <a:rPr lang="en-US" baseline="0" dirty="0" err="1" smtClean="0"/>
              <a:t>trichomes</a:t>
            </a:r>
            <a:r>
              <a:rPr lang="en-US" baseline="0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1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296. Okra; multicellular </a:t>
            </a:r>
            <a:r>
              <a:rPr lang="en-US" dirty="0" err="1" smtClean="0"/>
              <a:t>trichome</a:t>
            </a:r>
            <a:r>
              <a:rPr lang="en-US" dirty="0" smtClean="0"/>
              <a:t> on pod surface stained with </a:t>
            </a:r>
            <a:r>
              <a:rPr lang="en-US" dirty="0" err="1" smtClean="0"/>
              <a:t>safranin</a:t>
            </a:r>
            <a:r>
              <a:rPr lang="en-US" dirty="0" smtClean="0"/>
              <a:t>,</a:t>
            </a:r>
            <a:r>
              <a:rPr lang="en-US" baseline="0" dirty="0" smtClean="0"/>
              <a:t>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6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297. Okra.</a:t>
            </a:r>
            <a:r>
              <a:rPr lang="en-US" baseline="0" dirty="0" smtClean="0"/>
              <a:t>  P</a:t>
            </a:r>
            <a:r>
              <a:rPr lang="en-US" dirty="0" smtClean="0"/>
              <a:t>od with druse crystals in parallel rows: vascular tissue (arrows),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26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298. Okra.</a:t>
            </a:r>
            <a:r>
              <a:rPr lang="en-US" baseline="0" dirty="0" smtClean="0"/>
              <a:t>  D</a:t>
            </a:r>
            <a:r>
              <a:rPr lang="en-US" dirty="0" smtClean="0"/>
              <a:t>ruse crystals in pod,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62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299. Okra.</a:t>
            </a:r>
            <a:r>
              <a:rPr lang="en-US" baseline="0" dirty="0" smtClean="0"/>
              <a:t>  Parenchymal p</a:t>
            </a:r>
            <a:r>
              <a:rPr lang="en-US" dirty="0" smtClean="0"/>
              <a:t>ulp cells in pod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4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300. Okra.</a:t>
            </a:r>
            <a:r>
              <a:rPr lang="en-US" baseline="0" dirty="0" smtClean="0"/>
              <a:t>  P</a:t>
            </a:r>
            <a:r>
              <a:rPr lang="en-US" dirty="0" smtClean="0"/>
              <a:t>od pulp parenchymal 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70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301. Okra.</a:t>
            </a:r>
            <a:r>
              <a:rPr lang="en-US" baseline="0" dirty="0" smtClean="0"/>
              <a:t>  S</a:t>
            </a:r>
            <a:r>
              <a:rPr lang="en-US" dirty="0" smtClean="0"/>
              <a:t>eed coat (</a:t>
            </a:r>
            <a:r>
              <a:rPr lang="en-US" dirty="0" err="1" smtClean="0"/>
              <a:t>testa</a:t>
            </a:r>
            <a:r>
              <a:rPr lang="en-US" dirty="0" smtClean="0"/>
              <a:t>) epidermis,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6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663D-B097-4542-8398-AC13E56ECC9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B7-55E0-2D42-90A3-DB9472DA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5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663D-B097-4542-8398-AC13E56ECC9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B7-55E0-2D42-90A3-DB9472DA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4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663D-B097-4542-8398-AC13E56ECC9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B7-55E0-2D42-90A3-DB9472DA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4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663D-B097-4542-8398-AC13E56ECC9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B7-55E0-2D42-90A3-DB9472DA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663D-B097-4542-8398-AC13E56ECC9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B7-55E0-2D42-90A3-DB9472DA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7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663D-B097-4542-8398-AC13E56ECC9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B7-55E0-2D42-90A3-DB9472DA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1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663D-B097-4542-8398-AC13E56ECC9A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B7-55E0-2D42-90A3-DB9472DA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8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663D-B097-4542-8398-AC13E56ECC9A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B7-55E0-2D42-90A3-DB9472DA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1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663D-B097-4542-8398-AC13E56ECC9A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B7-55E0-2D42-90A3-DB9472DA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8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663D-B097-4542-8398-AC13E56ECC9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B7-55E0-2D42-90A3-DB9472DA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663D-B097-4542-8398-AC13E56ECC9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0B7-55E0-2D42-90A3-DB9472DA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5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1663D-B097-4542-8398-AC13E56ECC9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D40B7-55E0-2D42-90A3-DB9472DA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Okra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95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ra spines 10X 5 B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6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ra-spine-10x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4938"/>
            <a:ext cx="9144000" cy="683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0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rastdrus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9144000" cy="683514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1280460" y="3824111"/>
            <a:ext cx="539873" cy="711865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0333" y="3824111"/>
            <a:ext cx="179793" cy="1945839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87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ra crystals 40X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5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ra pulp cells saf 25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ra seedpod pulp saf 25X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ra seed coat saf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1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Macintosh PowerPoint</Application>
  <PresentationFormat>On-screen Show (4:3)</PresentationFormat>
  <Paragraphs>22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2016-02-03T22:51:10Z</dcterms:created>
  <dcterms:modified xsi:type="dcterms:W3CDTF">2016-02-03T22:51:39Z</dcterms:modified>
</cp:coreProperties>
</file>